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d6c1bb160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d6c1bb160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d6c1bb160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d6c1bb160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d6c1bb160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d6c1bb160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d6c1bb160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d6c1bb160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d6c1bb160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d6c1bb160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d6c1bb160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d6c1bb160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d6c1bb160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d6c1bb160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d6c1bb160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d6c1bb160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d6c1bb160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d6c1bb160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List_of_areas_of_London" TargetMode="External"/><Relationship Id="rId4" Type="http://schemas.openxmlformats.org/officeDocument/2006/relationships/hyperlink" Target="https://geocoder.readthedocs.io/" TargetMode="External"/><Relationship Id="rId5" Type="http://schemas.openxmlformats.org/officeDocument/2006/relationships/hyperlink" Target="https://developer.foursquare.com/docs/places-api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areas of London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machine learning and Python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864300"/>
            <a:ext cx="28731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7702" y="1031850"/>
            <a:ext cx="3826923" cy="29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London?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371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One of the largest european cities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9 mil population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diverse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And why not?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2276" y="1318650"/>
            <a:ext cx="4028424" cy="30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Wikipedia</a:t>
            </a:r>
            <a:r>
              <a:rPr lang="en"/>
              <a:t> for areas of London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Geocoder </a:t>
            </a:r>
            <a:r>
              <a:rPr lang="en"/>
              <a:t>+ Arcgis for coordinates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Foursquare </a:t>
            </a:r>
            <a:r>
              <a:rPr lang="en"/>
              <a:t>for venues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7650" y="134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areas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2078875"/>
            <a:ext cx="3769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Pandas </a:t>
            </a:r>
            <a:r>
              <a:rPr b="1" lang="en"/>
              <a:t>read_html </a:t>
            </a:r>
            <a:r>
              <a:rPr lang="en"/>
              <a:t>makes life easy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data cleaning was </a:t>
            </a:r>
            <a:r>
              <a:rPr lang="en"/>
              <a:t>necessary</a:t>
            </a:r>
            <a:r>
              <a:rPr lang="en"/>
              <a:t>  for geocoding addresses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533 locations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239" y="2078875"/>
            <a:ext cx="3633911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venues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078875"/>
            <a:ext cx="3535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Foursquare Places API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Queried every location for main categories to get total counts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0" l="1117" r="0" t="16436"/>
          <a:stretch/>
        </p:blipFill>
        <p:spPr>
          <a:xfrm>
            <a:off x="4265275" y="2078875"/>
            <a:ext cx="4878725" cy="24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normalization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b="0" l="0" r="0" t="15325"/>
          <a:stretch/>
        </p:blipFill>
        <p:spPr>
          <a:xfrm>
            <a:off x="729450" y="2078875"/>
            <a:ext cx="5691576" cy="277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29450" y="2078875"/>
            <a:ext cx="432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Silhouette method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 = 4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1529" l="2884" r="17434" t="51416"/>
          <a:stretch/>
        </p:blipFill>
        <p:spPr>
          <a:xfrm>
            <a:off x="5229250" y="2078875"/>
            <a:ext cx="3188900" cy="22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Clusters found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100" y="1853850"/>
            <a:ext cx="4589050" cy="285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/>
        </p:nvSpPr>
        <p:spPr>
          <a:xfrm>
            <a:off x="729450" y="1853850"/>
            <a:ext cx="30996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Touristic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Recreational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Professional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Residential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Try a more tailored selection of Foursquare sub-categories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venue “visits per day” as a factor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Experiment with other possibilities for 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